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Mackinac Bridge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7" y="3735974"/>
            <a:ext cx="6815669" cy="132080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By Vibha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592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9"/>
    </mc:Choice>
    <mc:Fallback>
      <p:transition spd="slow" advTm="51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966958" cy="1822028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804160"/>
            <a:ext cx="9845039" cy="30717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Length is 5 miles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26,372 feet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552 feet from water</a:t>
            </a:r>
            <a:endParaRPr lang="en-US" dirty="0"/>
          </a:p>
        </p:txBody>
      </p:sp>
      <p:pic>
        <p:nvPicPr>
          <p:cNvPr id="4" name="Picture 3" descr="Mackinac Bridge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2539816"/>
            <a:ext cx="4376309" cy="3600396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52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16"/>
    </mc:Choice>
    <mc:Fallback>
      <p:transition spd="slow" advTm="93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280" y="899160"/>
            <a:ext cx="9159240" cy="2819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Interesting Facts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2241776" y="3516767"/>
            <a:ext cx="9796462" cy="1575329"/>
          </a:xfrm>
        </p:spPr>
        <p:txBody>
          <a:bodyPr>
            <a:normAutofit fontScale="25000" lnSpcReduction="20000"/>
          </a:bodyPr>
          <a:lstStyle/>
          <a:p>
            <a:pPr lvl="8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lvl="8"/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000" dirty="0" smtClean="0"/>
          </a:p>
          <a:p>
            <a:pPr marL="4171950" lvl="8" indent="-514350">
              <a:buFont typeface="Arial" panose="020B0604020202020204" pitchFamily="34" charset="0"/>
              <a:buChar char="•"/>
            </a:pPr>
            <a:r>
              <a:rPr lang="en-US" sz="7400" dirty="0" smtClean="0"/>
              <a:t>Weigh’s 1,024,500 tons</a:t>
            </a:r>
          </a:p>
          <a:p>
            <a:pPr marL="4171950" lvl="8" indent="-514350">
              <a:buFont typeface="Arial" panose="020B0604020202020204" pitchFamily="34" charset="0"/>
              <a:buChar char="•"/>
            </a:pPr>
            <a:r>
              <a:rPr lang="en-US" sz="8000" dirty="0" smtClean="0"/>
              <a:t>There are 12,580 wires in bridge </a:t>
            </a:r>
            <a:endParaRPr lang="en-US" sz="8000" dirty="0"/>
          </a:p>
          <a:p>
            <a:pPr marL="4171950" lvl="8" indent="-514350">
              <a:buFont typeface="Arial" panose="020B0604020202020204" pitchFamily="34" charset="0"/>
              <a:buChar char="•"/>
            </a:pPr>
            <a:r>
              <a:rPr lang="en-US" sz="8000" dirty="0" smtClean="0"/>
              <a:t>Fifth longest suspension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60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91"/>
    </mc:Choice>
    <mc:Fallback>
      <p:transition spd="slow" advTm="10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250921" cy="689914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3878081"/>
            <a:ext cx="10060818" cy="1997785"/>
          </a:xfrm>
        </p:spPr>
        <p:txBody>
          <a:bodyPr/>
          <a:lstStyle/>
          <a:p>
            <a:r>
              <a:rPr lang="en-US" dirty="0" smtClean="0"/>
              <a:t>The Mackinac bridge longer than the Akashi </a:t>
            </a:r>
            <a:r>
              <a:rPr lang="en-US" dirty="0" err="1" smtClean="0"/>
              <a:t>Kaikyo</a:t>
            </a:r>
            <a:r>
              <a:rPr lang="en-US" dirty="0" smtClean="0"/>
              <a:t> by 13,541 feet</a:t>
            </a:r>
            <a:endParaRPr lang="en-US" dirty="0"/>
          </a:p>
        </p:txBody>
      </p:sp>
      <p:pic>
        <p:nvPicPr>
          <p:cNvPr id="4" name="Picture 3" descr="File:Akashi-kaikyo bridge night shot small.jpg - Wikimedi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25" y="1672046"/>
            <a:ext cx="4312798" cy="2206035"/>
          </a:xfrm>
          <a:prstGeom prst="rect">
            <a:avLst/>
          </a:prstGeom>
        </p:spPr>
      </p:pic>
      <p:pic>
        <p:nvPicPr>
          <p:cNvPr id="5" name="Picture 4" descr="Ramona's Voices: Tom Friedman wants me to take the fall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34" y="1483165"/>
            <a:ext cx="3565798" cy="267434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97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99"/>
    </mc:Choice>
    <mc:Fallback>
      <p:transition spd="slow" advTm="7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8777" y="1867989"/>
            <a:ext cx="50945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Researched and Produced by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Vibha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2</a:t>
            </a:r>
            <a:r>
              <a:rPr lang="en-US" sz="3200" b="1" baseline="30000" dirty="0" smtClean="0"/>
              <a:t>nd</a:t>
            </a:r>
            <a:r>
              <a:rPr lang="en-US" sz="3200" b="1" dirty="0" smtClean="0"/>
              <a:t> Grade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Buck Lake Elementary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Tallahassee, FL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dirty="0" smtClean="0"/>
              <a:t>2019</a:t>
            </a:r>
            <a:endParaRPr lang="en-US" sz="3200" b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6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2"/>
    </mc:Choice>
    <mc:Fallback>
      <p:transition spd="slow" advTm="26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</TotalTime>
  <Words>27</Words>
  <Application>Microsoft Office PowerPoint</Application>
  <PresentationFormat>Widescreen</PresentationFormat>
  <Paragraphs>15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Mackinac Bridge</vt:lpstr>
      <vt:lpstr>Measurements</vt:lpstr>
      <vt:lpstr>Interesting Facts</vt:lpstr>
      <vt:lpstr>Comparison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Mackinac Bridge</dc:title>
  <dc:creator>Shanbhag, Vibha</dc:creator>
  <cp:lastModifiedBy>Shanbhag, Vibha</cp:lastModifiedBy>
  <cp:revision>33</cp:revision>
  <dcterms:created xsi:type="dcterms:W3CDTF">2019-10-07T17:53:40Z</dcterms:created>
  <dcterms:modified xsi:type="dcterms:W3CDTF">2019-10-24T18:24:29Z</dcterms:modified>
</cp:coreProperties>
</file>